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6" r:id="rId2"/>
    <p:sldId id="267" r:id="rId3"/>
    <p:sldId id="270" r:id="rId4"/>
    <p:sldId id="271" r:id="rId5"/>
    <p:sldId id="272" r:id="rId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03BBCC0-0963-4B2F-B974-CFC40EDD33A6}">
          <p14:sldIdLst/>
        </p14:section>
        <p14:section name="Раздел без заголовка" id="{595A9F09-B9D0-4339-9910-1F58E59A67AB}">
          <p14:sldIdLst/>
        </p14:section>
        <p14:section name="Раздел без заголовка" id="{20A01463-E0C6-48F0-B92A-CCD129267074}">
          <p14:sldIdLst>
            <p14:sldId id="266"/>
            <p14:sldId id="267"/>
            <p14:sldId id="270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9B"/>
    <a:srgbClr val="ACF1A7"/>
    <a:srgbClr val="FFFF71"/>
    <a:srgbClr val="F4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D1FCD-3A03-4A06-85D9-A38A24798B57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39EDE-3D5E-4756-970F-1DDF6C742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75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82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9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724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066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13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7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80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28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275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3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CA370-0A97-4F90-81D5-3B89A062296C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4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СРАВНИТЕЛЬНЫЙ </a:t>
            </a:r>
            <a:r>
              <a:rPr lang="ru-RU" sz="1600" b="1" dirty="0">
                <a:solidFill>
                  <a:srgbClr val="C00000"/>
                </a:solidFill>
              </a:rPr>
              <a:t>АНАЛИЗ НОРМАТИВОВ ПОТРЕБЛЕНИЯ КОММУНАЛЬНОЙ УСЛУГИ ПО ЭЛЕКТРОСНАБЖЕНИЮ </a:t>
            </a:r>
            <a:r>
              <a:rPr lang="ru-RU" sz="1600" b="1" dirty="0" smtClean="0">
                <a:solidFill>
                  <a:srgbClr val="C00000"/>
                </a:solidFill>
              </a:rPr>
              <a:t>В ЦЕЛЯХ СОДЕРЖАНИЯ ОБЩЕГО ИМУЩЕСТВА В МКД С НОРМАТИВАМИ, УСТАНОВЛЕННЫМИ В РЕГИОНАХ, </a:t>
            </a:r>
            <a:r>
              <a:rPr lang="ru-RU" sz="1600" b="1" dirty="0">
                <a:solidFill>
                  <a:srgbClr val="C00000"/>
                </a:solidFill>
              </a:rPr>
              <a:t>ГРАНИЧАЩИХ </a:t>
            </a:r>
            <a:r>
              <a:rPr lang="ru-RU" sz="1600" b="1" dirty="0" smtClean="0">
                <a:solidFill>
                  <a:srgbClr val="C00000"/>
                </a:solidFill>
              </a:rPr>
              <a:t>С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РОСТОВСКОЙ ОБЛАСТЬЮ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планируемый к установлению норматив (лампы накаливания)</a:t>
            </a:r>
            <a:endParaRPr lang="ru-RU" sz="1600" b="1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65663"/>
              </p:ext>
            </p:extLst>
          </p:nvPr>
        </p:nvGraphicFramePr>
        <p:xfrm>
          <a:off x="611560" y="1772816"/>
          <a:ext cx="7920880" cy="381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5333"/>
                <a:gridCol w="2709775"/>
                <a:gridCol w="833777"/>
                <a:gridCol w="1146443"/>
                <a:gridCol w="208444"/>
                <a:gridCol w="2397108"/>
              </a:tblGrid>
              <a:tr h="32257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Cyr"/>
                        </a:rPr>
                        <a:t>Норматив потребления для МКД </a:t>
                      </a:r>
                      <a:r>
                        <a:rPr lang="ru-RU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не оборудованных лифтом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043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кВт*ч на 1 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кв.</a:t>
                      </a:r>
                      <a:r>
                        <a:rPr lang="ru-RU" sz="1200" b="1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метр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в месяц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1C0E5A"/>
                          </a:solidFill>
                          <a:effectLst/>
                          <a:latin typeface="Arial Cyr"/>
                        </a:rPr>
                        <a:t>№</a:t>
                      </a:r>
                      <a:endParaRPr lang="ru-RU" sz="1200" b="1" i="1" u="none" strike="noStrike" dirty="0">
                        <a:solidFill>
                          <a:srgbClr val="1C0E5A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регион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установленный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Норматив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% к нормативу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Ростовской области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Краснодарский </a:t>
                      </a:r>
                      <a:r>
                        <a:rPr lang="ru-RU" sz="1200" u="none" strike="noStrike" dirty="0" smtClean="0">
                          <a:effectLst/>
                        </a:rPr>
                        <a:t>край</a:t>
                      </a: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0,21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17%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Cyr"/>
                          <a:ea typeface="+mn-ea"/>
                          <a:cs typeface="+mn-cs"/>
                        </a:rPr>
                        <a:t>2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 Cyr"/>
                        <a:ea typeface="+mn-ea"/>
                        <a:cs typeface="+mn-cs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Республика </a:t>
                      </a:r>
                      <a:r>
                        <a:rPr lang="ru-RU" sz="1200" u="none" strike="noStrike" dirty="0" smtClean="0">
                          <a:effectLst/>
                        </a:rPr>
                        <a:t>Калмыкия   </a:t>
                      </a: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0,30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25%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Cyr"/>
                          <a:ea typeface="+mn-ea"/>
                          <a:cs typeface="+mn-cs"/>
                        </a:rPr>
                        <a:t>3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 Cyr"/>
                        <a:ea typeface="+mn-ea"/>
                        <a:cs typeface="+mn-cs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Воронежская </a:t>
                      </a:r>
                      <a:r>
                        <a:rPr lang="ru-RU" sz="1200" u="none" strike="noStrike" dirty="0" smtClean="0">
                          <a:effectLst/>
                        </a:rPr>
                        <a:t>область </a:t>
                      </a: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1,15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96%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Cyr"/>
                          <a:ea typeface="+mn-ea"/>
                          <a:cs typeface="+mn-cs"/>
                        </a:rPr>
                        <a:t>4</a:t>
                      </a:r>
                      <a:endParaRPr lang="ru-RU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 Cyr"/>
                        <a:ea typeface="+mn-ea"/>
                        <a:cs typeface="+mn-cs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Ростовская область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1,197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100%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Cyr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Волгоградская </a:t>
                      </a:r>
                      <a:r>
                        <a:rPr lang="ru-RU" sz="1200" u="none" strike="noStrike" dirty="0" smtClean="0">
                          <a:effectLst/>
                        </a:rPr>
                        <a:t>область</a:t>
                      </a: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1,7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142%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5452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Cyr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Ставропольский</a:t>
                      </a:r>
                      <a:r>
                        <a:rPr lang="ru-RU" sz="1200" u="none" strike="noStrike" baseline="0" dirty="0" smtClean="0">
                          <a:effectLst/>
                        </a:rPr>
                        <a:t> край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2,87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240%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33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СРАВНИТЕЛЬНЫЙ </a:t>
            </a:r>
            <a:r>
              <a:rPr lang="ru-RU" sz="1600" b="1" dirty="0">
                <a:solidFill>
                  <a:srgbClr val="C00000"/>
                </a:solidFill>
              </a:rPr>
              <a:t>АНАЛИЗ НОРМАТИВОВ ПОТРЕБЛЕНИЯ КОММУНАЛЬНОЙ УСЛУГИ ПО ЭЛЕКТРОСНАБЖЕНИЮ </a:t>
            </a:r>
            <a:r>
              <a:rPr lang="ru-RU" sz="1600" b="1" dirty="0" smtClean="0">
                <a:solidFill>
                  <a:srgbClr val="C00000"/>
                </a:solidFill>
              </a:rPr>
              <a:t>В ЦЕЛЯХ СОДЕРЖАНИЯ ОБЩЕГО ИМУЩЕСТВА В МКД С НОРМАТИВАМИ, УСТАНОВЛЕННЫМИ В РЕГИОНАХ, </a:t>
            </a:r>
            <a:r>
              <a:rPr lang="ru-RU" sz="1600" b="1" dirty="0">
                <a:solidFill>
                  <a:srgbClr val="C00000"/>
                </a:solidFill>
              </a:rPr>
              <a:t>ГРАНИЧАЩИХ </a:t>
            </a:r>
            <a:r>
              <a:rPr lang="ru-RU" sz="1600" b="1" dirty="0" smtClean="0">
                <a:solidFill>
                  <a:srgbClr val="C00000"/>
                </a:solidFill>
              </a:rPr>
              <a:t>С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РОСТОВСКОЙ ОБЛАСТЬЮ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планируемый к установлению норматив (лампы накаливания)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endParaRPr lang="ru-RU" sz="1600" b="1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939772"/>
              </p:ext>
            </p:extLst>
          </p:nvPr>
        </p:nvGraphicFramePr>
        <p:xfrm>
          <a:off x="395536" y="1628800"/>
          <a:ext cx="8064896" cy="3817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9349"/>
                <a:gridCol w="2709775"/>
                <a:gridCol w="833777"/>
                <a:gridCol w="1146443"/>
                <a:gridCol w="208444"/>
                <a:gridCol w="2397108"/>
              </a:tblGrid>
              <a:tr h="32257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Cyr"/>
                        </a:rPr>
                        <a:t>Норматив потребления для МКД </a:t>
                      </a:r>
                      <a:r>
                        <a:rPr lang="ru-RU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оборудованных лифтом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043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кВт*ч на 1 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кв.</a:t>
                      </a:r>
                      <a:r>
                        <a:rPr lang="ru-RU" sz="1200" b="1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метр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в месяц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1C0E5A"/>
                          </a:solidFill>
                          <a:effectLst/>
                          <a:latin typeface="Arial Cyr"/>
                        </a:rPr>
                        <a:t>№</a:t>
                      </a:r>
                      <a:endParaRPr lang="ru-RU" sz="1200" b="1" i="1" u="none" strike="noStrike" dirty="0">
                        <a:solidFill>
                          <a:srgbClr val="1C0E5A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регион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установленный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Норматив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% к нормативу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Ростовской области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78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Краснодарский </a:t>
                      </a:r>
                      <a:r>
                        <a:rPr lang="ru-RU" sz="1200" u="none" strike="noStrike" dirty="0" smtClean="0">
                          <a:effectLst/>
                        </a:rPr>
                        <a:t>край</a:t>
                      </a: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0,69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24%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Республика Калмыкия,   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1,0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35%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Воронежская область, 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1,51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52%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1C0E5A"/>
                          </a:solidFill>
                          <a:effectLst/>
                          <a:latin typeface="Arial Cyr"/>
                        </a:rPr>
                        <a:t>4</a:t>
                      </a:r>
                      <a:endParaRPr lang="ru-RU" sz="1200" b="1" i="1" u="none" strike="noStrike" dirty="0">
                        <a:solidFill>
                          <a:srgbClr val="1C0E5A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Волгоградская область</a:t>
                      </a:r>
                      <a:r>
                        <a:rPr lang="ru-RU" sz="1200" u="none" strike="noStrike" dirty="0" smtClean="0">
                          <a:effectLst/>
                        </a:rPr>
                        <a:t>,</a:t>
                      </a: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2,6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90%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Ростовская область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2,883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100%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545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6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Ставропольский</a:t>
                      </a:r>
                      <a:r>
                        <a:rPr lang="ru-RU" sz="1200" u="none" strike="noStrike" baseline="0" dirty="0" smtClean="0">
                          <a:effectLst/>
                        </a:rPr>
                        <a:t> край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9,26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321%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4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СРАВНИТЕЛЬНЫЙ </a:t>
            </a:r>
            <a:r>
              <a:rPr lang="ru-RU" sz="1600" b="1" dirty="0">
                <a:solidFill>
                  <a:srgbClr val="C00000"/>
                </a:solidFill>
              </a:rPr>
              <a:t>АНАЛИЗ НОРМАТИВОВ ПОТРЕБЛЕНИЯ КОММУНАЛЬНОЙ УСЛУГИ ПО ЭЛЕКТРОСНАБЖЕНИЮ </a:t>
            </a:r>
            <a:r>
              <a:rPr lang="ru-RU" sz="1600" b="1" dirty="0" smtClean="0">
                <a:solidFill>
                  <a:srgbClr val="C00000"/>
                </a:solidFill>
              </a:rPr>
              <a:t>В ЦЕЛЯХ СОДЕРЖАНИЯ ОБЩЕГО ИМУЩЕСТВА В МКД С НОРМАТИВАМИ, УСТАНОВЛЕННЫМИ В РЕГИОНАХ, </a:t>
            </a:r>
            <a:r>
              <a:rPr lang="ru-RU" sz="1600" b="1" dirty="0">
                <a:solidFill>
                  <a:srgbClr val="C00000"/>
                </a:solidFill>
              </a:rPr>
              <a:t>ГРАНИЧАЩИХ </a:t>
            </a:r>
            <a:r>
              <a:rPr lang="ru-RU" sz="1600" b="1" dirty="0" smtClean="0">
                <a:solidFill>
                  <a:srgbClr val="C00000"/>
                </a:solidFill>
              </a:rPr>
              <a:t>С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РОСТОВСКОЙ ОБЛАСТЬЮ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планируемый к установлению норматив (светодиодное освещение)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endParaRPr lang="ru-RU" sz="1600" b="1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72377"/>
              </p:ext>
            </p:extLst>
          </p:nvPr>
        </p:nvGraphicFramePr>
        <p:xfrm>
          <a:off x="539552" y="1844824"/>
          <a:ext cx="7920880" cy="381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5333"/>
                <a:gridCol w="2709775"/>
                <a:gridCol w="833777"/>
                <a:gridCol w="1146443"/>
                <a:gridCol w="208444"/>
                <a:gridCol w="2397108"/>
              </a:tblGrid>
              <a:tr h="32257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Cyr"/>
                        </a:rPr>
                        <a:t>Норматив потребления для МКД </a:t>
                      </a:r>
                      <a:r>
                        <a:rPr lang="ru-RU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не оборудованных лифтом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043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кВт*ч на 1 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кв.</a:t>
                      </a:r>
                      <a:r>
                        <a:rPr lang="ru-RU" sz="1200" b="1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метр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в месяц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1C0E5A"/>
                          </a:solidFill>
                          <a:effectLst/>
                          <a:latin typeface="Arial Cyr"/>
                        </a:rPr>
                        <a:t>№</a:t>
                      </a:r>
                      <a:endParaRPr lang="ru-RU" sz="1200" b="1" i="1" u="none" strike="noStrike" dirty="0">
                        <a:solidFill>
                          <a:srgbClr val="1C0E5A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регион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установленный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Норматив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% к нормативу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Ростовской области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Ростовская область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0,161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100%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2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Краснодарский </a:t>
                      </a:r>
                      <a:r>
                        <a:rPr lang="ru-RU" sz="1200" u="none" strike="noStrike" dirty="0" smtClean="0">
                          <a:effectLst/>
                        </a:rPr>
                        <a:t>край</a:t>
                      </a:r>
                    </a:p>
                  </a:txBody>
                  <a:tcPr marL="7506" marR="7506" marT="7506" marB="0" anchor="ctr"/>
                </a:tc>
                <a:tc rowSpan="5"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не устанавливался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rowSpan="5"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Республика </a:t>
                      </a:r>
                      <a:r>
                        <a:rPr lang="ru-RU" sz="1200" u="none" strike="noStrike" dirty="0" smtClean="0">
                          <a:effectLst/>
                        </a:rPr>
                        <a:t>Калмыкия,   </a:t>
                      </a: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Воронежская область, 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5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Волгоградская область</a:t>
                      </a:r>
                      <a:r>
                        <a:rPr lang="ru-RU" sz="1200" u="none" strike="noStrike" dirty="0" smtClean="0">
                          <a:effectLst/>
                        </a:rPr>
                        <a:t>,</a:t>
                      </a: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545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6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Ставропольский</a:t>
                      </a:r>
                      <a:r>
                        <a:rPr lang="ru-RU" sz="1200" u="none" strike="noStrike" baseline="0" dirty="0" smtClean="0">
                          <a:effectLst/>
                        </a:rPr>
                        <a:t> край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84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СРАВНИТЕЛЬНЫЙ </a:t>
            </a:r>
            <a:r>
              <a:rPr lang="ru-RU" sz="1600" b="1" dirty="0">
                <a:solidFill>
                  <a:srgbClr val="C00000"/>
                </a:solidFill>
              </a:rPr>
              <a:t>АНАЛИЗ НОРМАТИВОВ ПОТРЕБЛЕНИЯ КОММУНАЛЬНОЙ УСЛУГИ ПО ЭЛЕКТРОСНАБЖЕНИЮ </a:t>
            </a:r>
            <a:r>
              <a:rPr lang="ru-RU" sz="1600" b="1" dirty="0" smtClean="0">
                <a:solidFill>
                  <a:srgbClr val="C00000"/>
                </a:solidFill>
              </a:rPr>
              <a:t>В ЦЕЛЯХ СОДЕРЖАНИЯ ОБЩЕГО ИМУЩЕСТВА В МКД С НОРМАТИВАМИ, УСТАНОВЛЕННЫМИ В РЕГИОНАХ, </a:t>
            </a:r>
            <a:r>
              <a:rPr lang="ru-RU" sz="1600" b="1" dirty="0">
                <a:solidFill>
                  <a:srgbClr val="C00000"/>
                </a:solidFill>
              </a:rPr>
              <a:t>ГРАНИЧАЩИХ </a:t>
            </a:r>
            <a:r>
              <a:rPr lang="ru-RU" sz="1600" b="1" dirty="0" smtClean="0">
                <a:solidFill>
                  <a:srgbClr val="C00000"/>
                </a:solidFill>
              </a:rPr>
              <a:t>С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РОСТОВСКОЙ ОБЛАСТЬЮ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планируемый к установлению норматив (светодиодное освещение)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endParaRPr lang="ru-RU" sz="1600" b="1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910683"/>
              </p:ext>
            </p:extLst>
          </p:nvPr>
        </p:nvGraphicFramePr>
        <p:xfrm>
          <a:off x="611560" y="1700808"/>
          <a:ext cx="7920880" cy="38187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5333"/>
                <a:gridCol w="2709775"/>
                <a:gridCol w="833777"/>
                <a:gridCol w="1146443"/>
                <a:gridCol w="208444"/>
                <a:gridCol w="2397108"/>
              </a:tblGrid>
              <a:tr h="32257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Cyr"/>
                        </a:rPr>
                        <a:t>Норматив потребления для МКД </a:t>
                      </a:r>
                      <a:r>
                        <a:rPr lang="ru-RU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оборудованных лифтом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043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506" marR="7506" marT="7506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кВт*ч на 1 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кв.</a:t>
                      </a:r>
                      <a:r>
                        <a:rPr lang="ru-RU" sz="1200" b="1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метр</a:t>
                      </a:r>
                      <a:r>
                        <a:rPr lang="ru-RU" sz="12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в месяц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1C0E5A"/>
                          </a:solidFill>
                          <a:effectLst/>
                          <a:latin typeface="Arial Cyr"/>
                        </a:rPr>
                        <a:t>№</a:t>
                      </a:r>
                      <a:endParaRPr lang="ru-RU" sz="1200" b="1" i="1" u="none" strike="noStrike" dirty="0">
                        <a:solidFill>
                          <a:srgbClr val="1C0E5A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регион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установленный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Норматив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% к нормативу</a:t>
                      </a:r>
                    </a:p>
                    <a:p>
                      <a:pPr algn="ctr" fontAlgn="ctr"/>
                      <a:r>
                        <a:rPr lang="ru-RU" sz="13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Ростовской области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78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Ростовская область</a:t>
                      </a:r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 Cyr"/>
                        </a:rPr>
                        <a:t>1,847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1" i="1" u="none" strike="noStrike" dirty="0">
                        <a:solidFill>
                          <a:srgbClr val="00206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100%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78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2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Краснодарский </a:t>
                      </a:r>
                      <a:r>
                        <a:rPr lang="ru-RU" sz="1200" u="none" strike="noStrike" dirty="0" smtClean="0">
                          <a:effectLst/>
                        </a:rPr>
                        <a:t>край</a:t>
                      </a:r>
                    </a:p>
                  </a:txBody>
                  <a:tcPr marL="7506" marR="7506" marT="7506" marB="0" anchor="ctr"/>
                </a:tc>
                <a:tc rowSpan="5"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не устанавливался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rowSpan="5"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 Cyr"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Республика Калмыкия,   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Воронежская область, 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26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Волгоградская область</a:t>
                      </a:r>
                      <a:r>
                        <a:rPr lang="ru-RU" sz="1200" u="none" strike="noStrike" dirty="0" smtClean="0">
                          <a:effectLst/>
                        </a:rPr>
                        <a:t>,</a:t>
                      </a: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  <a:tr h="4545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6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Ставропольский</a:t>
                      </a:r>
                      <a:r>
                        <a:rPr lang="ru-RU" sz="1200" u="none" strike="noStrike" baseline="0" dirty="0" smtClean="0">
                          <a:effectLst/>
                        </a:rPr>
                        <a:t> край</a:t>
                      </a:r>
                      <a:endParaRPr lang="ru-RU" sz="1200" u="none" strike="noStrike" dirty="0" smtClean="0">
                        <a:effectLst/>
                      </a:endParaRPr>
                    </a:p>
                  </a:txBody>
                  <a:tcPr marL="7506" marR="7506" marT="7506" marB="0" anchor="ctr"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-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7506" marR="7506" marT="750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77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95" y="404664"/>
            <a:ext cx="9016005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8315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2902</TotalTime>
  <Words>230</Words>
  <Application>Microsoft Office PowerPoint</Application>
  <PresentationFormat>Экран (4:3)</PresentationFormat>
  <Paragraphs>123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 СРАВНИТЕЛЬНЫЙ АНАЛИЗ НОРМАТИВОВ ПОТРЕБЛЕНИЯ КОММУНАЛЬНОЙ УСЛУГИ ПО ЭЛЕКТРОСНАБЖЕНИЮ В ЦЕЛЯХ СОДЕРЖАНИЯ ОБЩЕГО ИМУЩЕСТВА В МКД С НОРМАТИВАМИ, УСТАНОВЛЕННЫМИ В РЕГИОНАХ, ГРАНИЧАЩИХ С  РОСТОВСКОЙ ОБЛАСТЬЮ планируемый к установлению норматив (лампы накаливания)</vt:lpstr>
      <vt:lpstr>     СРАВНИТЕЛЬНЫЙ АНАЛИЗ НОРМАТИВОВ ПОТРЕБЛЕНИЯ КОММУНАЛЬНОЙ УСЛУГИ ПО ЭЛЕКТРОСНАБЖЕНИЮ В ЦЕЛЯХ СОДЕРЖАНИЯ ОБЩЕГО ИМУЩЕСТВА В МКД С НОРМАТИВАМИ, УСТАНОВЛЕННЫМИ В РЕГИОНАХ, ГРАНИЧАЩИХ С  РОСТОВСКОЙ ОБЛАСТЬЮ планируемый к установлению норматив (лампы накаливания) </vt:lpstr>
      <vt:lpstr>     СРАВНИТЕЛЬНЫЙ АНАЛИЗ НОРМАТИВОВ ПОТРЕБЛЕНИЯ КОММУНАЛЬНОЙ УСЛУГИ ПО ЭЛЕКТРОСНАБЖЕНИЮ В ЦЕЛЯХ СОДЕРЖАНИЯ ОБЩЕГО ИМУЩЕСТВА В МКД С НОРМАТИВАМИ, УСТАНОВЛЕННЫМИ В РЕГИОНАХ, ГРАНИЧАЩИХ С  РОСТОВСКОЙ ОБЛАСТЬЮ планируемый к установлению норматив (светодиодное освещение) </vt:lpstr>
      <vt:lpstr>     СРАВНИТЕЛЬНЫЙ АНАЛИЗ НОРМАТИВОВ ПОТРЕБЛЕНИЯ КОММУНАЛЬНОЙ УСЛУГИ ПО ЭЛЕКТРОСНАБЖЕНИЮ В ЦЕЛЯХ СОДЕРЖАНИЯ ОБЩЕГО ИМУЩЕСТВА В МКД С НОРМАТИВАМИ, УСТАНОВЛЕННЫМИ В РЕГИОНАХ, ГРАНИЧАЩИХ С  РОСТОВСКОЙ ОБЛАСТЬЮ планируемый к установлению норматив (светодиодное освещение)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НВВ электросетевых организаций Ростовской области</dc:title>
  <dc:creator>Zolochevskaya</dc:creator>
  <cp:lastModifiedBy>Zolochevskaya</cp:lastModifiedBy>
  <cp:revision>99</cp:revision>
  <cp:lastPrinted>2017-05-19T11:49:39Z</cp:lastPrinted>
  <dcterms:created xsi:type="dcterms:W3CDTF">2015-12-11T07:25:30Z</dcterms:created>
  <dcterms:modified xsi:type="dcterms:W3CDTF">2017-05-19T11:49:54Z</dcterms:modified>
</cp:coreProperties>
</file>